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61" r:id="rId5"/>
    <p:sldId id="259" r:id="rId6"/>
    <p:sldId id="262" r:id="rId7"/>
    <p:sldId id="260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86939"/>
  </p:normalViewPr>
  <p:slideViewPr>
    <p:cSldViewPr snapToGrid="0" snapToObjects="1">
      <p:cViewPr>
        <p:scale>
          <a:sx n="40" d="100"/>
          <a:sy n="40" d="100"/>
        </p:scale>
        <p:origin x="1484" y="12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DD12B0D-323E-F84F-980D-FAC5BD6796D0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682583A-DC69-5349-89FD-E7D31AC723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9504718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sparkfun.com/products/9190" TargetMode="External"/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247577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480549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9739629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1325064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13688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3923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Picture from: </a:t>
            </a:r>
            <a:r>
              <a:rPr lang="en-US" dirty="0">
                <a:hlinkClick r:id="rId3"/>
              </a:rPr>
              <a:t>https://www.sparkfun.com/products/9190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6682583A-DC69-5349-89FD-E7D31AC723BF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05907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1C3FC4C-C458-304E-A95A-452787532C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0B19678-927C-DE4C-BDA9-E22AFD5DA9E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5A4E380-67B3-F44D-B218-43A00B3852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E42CA4-22F9-0D4D-AD31-F6384558FF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621F7D-2254-6948-9D19-C28F0A31CE2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80218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30D9D3-9C13-3943-86EA-FBD79DADEE9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16BD0FF-B1CA-0B42-8A14-B586BC0A6FC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1CB2C8A-1146-344B-8C4F-F19478A14D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3BD332-29C1-FC4F-84A8-40838B8D93D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D32C49-331C-034C-B2C7-64B42B1F51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873217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A94351F-F88A-3542-899F-F87B9E80EC9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3DACC0-D843-B34F-921C-4E46AD2930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99DE845-9DA3-884E-9AA6-3CA69F9CF70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7189BC3-4EA7-D746-91A4-343A6E5037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1EDCF25-D9A9-9144-8079-4D16B2348F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56525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90C94DA-95D1-1D49-A34B-C6F60384B4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B6469D-534F-3643-9F81-984605CD39F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F9C49BC-7E86-D343-9ED6-AA0F8EAB12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E6AABD0-5F5F-194F-9DCC-F5B060ABC3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7EAC29D-F6FB-E441-ABAA-4BD49BA17D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9077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A42EE52-7F28-7141-B67F-98B22886242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6279FEA-1FD5-8E46-B209-7A93296E6D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1BB344D-2DD8-3946-BDF9-CEAD848209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EAAC971-736B-404D-80BC-F60F0022AF3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48DDAEC-13C4-F94C-B751-FCBC2945E3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62944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360545-24DF-F947-A1E8-FF64C3C5F3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7F48F2-ADC4-7642-88AC-9E77F3E424A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2A1DD0-870D-D241-8C46-A1B893ADE55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3D06232-354E-9640-A3EF-D0C32A38F7D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3F649D0-7AB9-DE4A-A3AB-516C146C5C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51D9224-A550-994B-A322-305BE58E7B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134468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274240-A21F-894B-924A-82CC5CFD34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2F2100-C975-B940-A534-8926A28A58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7C4CE7-10D5-4E4C-BCA1-FA8DB4C5F2B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79D190F-EE21-5746-9643-DC2D4F65103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DB12E9-6D8F-214A-BD6A-A5167043C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459E9AA-94BA-A84C-92F7-4F4E5FC3F7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BE6FCF-DF1C-4F4E-B515-D8AE06AA7F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4A1575F-534E-844E-B181-6B6D280342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101780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9942EB-D05B-6744-9265-39A37106652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994C501-028B-7545-821F-9C1F69B0E4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E552B227-F442-104F-9E34-F12EEBF71A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E1EFACA-3DDD-6346-AEC7-65C683DFEBF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81233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2312089-98D2-BC46-8D43-B49A654F8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FE953AD6-69DF-7249-98B5-74E08042FF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FFC8D0-0C9B-FD4A-9655-9CDBFED8C6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114145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7FD0BC-D8F8-D648-BA1D-D806BFEEC6F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CD6F773-F235-7E46-873B-34D919A3D9D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756E60A-22CA-B843-8C30-16F5DD53EA4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99E4CE3-28FE-4648-BC47-7EBFF6931F8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C3000EF-CA50-BF48-8CAE-05E674C68D6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989E6173-FA20-0346-9280-6EFFED8E23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97627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2EB4CB-A4D6-6B49-A5EC-11A65FF0AF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69CDFC4-AD0C-234F-ACD0-1851F8C999C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2D3A2F76-4CA6-3041-BB7B-1B97DADA1C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C31FED-7292-4E40-8C99-590673B6D3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5952B0-044B-6243-B2C4-7EFFD171905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454E486-2E8A-7A43-8896-910DC9A4834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6670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5438296F-AEBD-564F-8D0F-94684CD5F70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3BDEDDD-FF49-2C43-AFF5-EF7E962C7B3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977984-57DB-9D40-AB72-C8E6D04E860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9044A1-0077-124D-8672-AA2FA352328E}" type="datetimeFigureOut">
              <a:rPr lang="en-US" smtClean="0"/>
              <a:t>4/11/2020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CF924E0-31DD-524A-B671-FCB0BA7CABB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982853-5BFE-A543-8866-E64589F1FF5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ED290DE-5A67-1F4E-8D9B-2FCF6F03086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66964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tiff"/><Relationship Id="rId4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2.tiff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6" Type="http://schemas.microsoft.com/office/2007/relationships/hdphoto" Target="../media/hdphoto1.wdp"/><Relationship Id="rId5" Type="http://schemas.openxmlformats.org/officeDocument/2006/relationships/image" Target="../media/image4.png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5E905945-F08E-734E-A817-9B1509CD7F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0384" t="37918" r="28520" b="25589"/>
          <a:stretch/>
        </p:blipFill>
        <p:spPr>
          <a:xfrm>
            <a:off x="3068877" y="1841325"/>
            <a:ext cx="1565754" cy="1390389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52186" y="1630471"/>
            <a:ext cx="1760951" cy="1760951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86B00E3-2E87-EF4A-B403-DED03024213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90371" y="791661"/>
            <a:ext cx="6350000" cy="4203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200270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186" y="1630471"/>
            <a:ext cx="1760951" cy="176095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40855B7-5F76-3844-B3AD-95F4EB707CDD}"/>
              </a:ext>
            </a:extLst>
          </p:cNvPr>
          <p:cNvGrpSpPr/>
          <p:nvPr/>
        </p:nvGrpSpPr>
        <p:grpSpPr>
          <a:xfrm>
            <a:off x="3149600" y="1820070"/>
            <a:ext cx="1453367" cy="1311956"/>
            <a:chOff x="5460999" y="2302933"/>
            <a:chExt cx="1453367" cy="13119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6B00E3-2E87-EF4A-B403-DED0302421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86" t="35951" r="68126" b="32840"/>
            <a:stretch/>
          </p:blipFill>
          <p:spPr>
            <a:xfrm>
              <a:off x="5460999" y="2302933"/>
              <a:ext cx="1453367" cy="131195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E15E999-25B2-DD46-9FC1-D83F848B06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0800000">
              <a:off x="5544560" y="2391580"/>
              <a:ext cx="165387" cy="1223308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46AAE8-04A9-4753-88FF-5FA4102F2D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8438" y="4205144"/>
            <a:ext cx="1710765" cy="1150565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5319118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6224258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5772875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6108083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DC99653-3962-4338-8694-E5C0B965898F}"/>
              </a:ext>
            </a:extLst>
          </p:cNvPr>
          <p:cNvGrpSpPr/>
          <p:nvPr/>
        </p:nvGrpSpPr>
        <p:grpSpPr>
          <a:xfrm>
            <a:off x="3875676" y="5290100"/>
            <a:ext cx="1490385" cy="753036"/>
            <a:chOff x="5274773" y="4205144"/>
            <a:chExt cx="1490385" cy="7530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455FBB-857A-4E23-AA94-C4F8500ABA66}"/>
                </a:ext>
              </a:extLst>
            </p:cNvPr>
            <p:cNvSpPr/>
            <p:nvPr/>
          </p:nvSpPr>
          <p:spPr>
            <a:xfrm>
              <a:off x="5274773" y="4205145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E8462C-0C03-432F-8B6E-A13B2D592F9A}"/>
                </a:ext>
              </a:extLst>
            </p:cNvPr>
            <p:cNvSpPr/>
            <p:nvPr/>
          </p:nvSpPr>
          <p:spPr>
            <a:xfrm flipH="1">
              <a:off x="6395364" y="4205144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B0B7AA-F54F-43CB-9601-745BC3766A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4567" y="4390465"/>
              <a:ext cx="638534" cy="19498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7694976-DEFF-4ED8-BEDE-1BDCA42C98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621" y="4577093"/>
              <a:ext cx="18974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3274664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186" y="1630471"/>
            <a:ext cx="1760951" cy="176095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40855B7-5F76-3844-B3AD-95F4EB707CDD}"/>
              </a:ext>
            </a:extLst>
          </p:cNvPr>
          <p:cNvGrpSpPr/>
          <p:nvPr/>
        </p:nvGrpSpPr>
        <p:grpSpPr>
          <a:xfrm>
            <a:off x="3237063" y="1820070"/>
            <a:ext cx="1453367" cy="1311956"/>
            <a:chOff x="5460999" y="2302933"/>
            <a:chExt cx="1453367" cy="13119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6B00E3-2E87-EF4A-B403-DED0302421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86" t="35951" r="68126" b="32840"/>
            <a:stretch/>
          </p:blipFill>
          <p:spPr>
            <a:xfrm>
              <a:off x="5460999" y="2302933"/>
              <a:ext cx="1453367" cy="131195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E15E999-25B2-DD46-9FC1-D83F848B06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0800000">
              <a:off x="5544560" y="2391580"/>
              <a:ext cx="165387" cy="1223308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46AAE8-04A9-4753-88FF-5FA4102F2D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8438" y="4205144"/>
            <a:ext cx="1710765" cy="11505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grpSp>
        <p:nvGrpSpPr>
          <p:cNvPr id="21" name="Group 20">
            <a:extLst>
              <a:ext uri="{FF2B5EF4-FFF2-40B4-BE49-F238E27FC236}">
                <a16:creationId xmlns:a16="http://schemas.microsoft.com/office/drawing/2014/main" id="{0DC99653-3962-4338-8694-E5C0B965898F}"/>
              </a:ext>
            </a:extLst>
          </p:cNvPr>
          <p:cNvGrpSpPr/>
          <p:nvPr/>
        </p:nvGrpSpPr>
        <p:grpSpPr>
          <a:xfrm>
            <a:off x="3875676" y="5290100"/>
            <a:ext cx="1490385" cy="753036"/>
            <a:chOff x="5274773" y="4205144"/>
            <a:chExt cx="1490385" cy="7530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455FBB-857A-4E23-AA94-C4F8500ABA66}"/>
                </a:ext>
              </a:extLst>
            </p:cNvPr>
            <p:cNvSpPr/>
            <p:nvPr/>
          </p:nvSpPr>
          <p:spPr>
            <a:xfrm>
              <a:off x="5274773" y="4205145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E8462C-0C03-432F-8B6E-A13B2D592F9A}"/>
                </a:ext>
              </a:extLst>
            </p:cNvPr>
            <p:cNvSpPr/>
            <p:nvPr/>
          </p:nvSpPr>
          <p:spPr>
            <a:xfrm flipH="1">
              <a:off x="6395364" y="4205144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B0B7AA-F54F-43CB-9601-745BC3766A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4567" y="4390465"/>
              <a:ext cx="638534" cy="19498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7694976-DEFF-4ED8-BEDE-1BDCA42C98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621" y="4577093"/>
              <a:ext cx="18974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319779856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186" y="1630471"/>
            <a:ext cx="1760951" cy="176095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40855B7-5F76-3844-B3AD-95F4EB707CDD}"/>
              </a:ext>
            </a:extLst>
          </p:cNvPr>
          <p:cNvGrpSpPr/>
          <p:nvPr/>
        </p:nvGrpSpPr>
        <p:grpSpPr>
          <a:xfrm>
            <a:off x="3237063" y="1820070"/>
            <a:ext cx="1453367" cy="1311956"/>
            <a:chOff x="5460999" y="2302933"/>
            <a:chExt cx="1453367" cy="13119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6B00E3-2E87-EF4A-B403-DED0302421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86" t="35951" r="68126" b="32840"/>
            <a:stretch/>
          </p:blipFill>
          <p:spPr>
            <a:xfrm>
              <a:off x="5460999" y="2302933"/>
              <a:ext cx="1453367" cy="131195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E15E999-25B2-DD46-9FC1-D83F848B06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0800000">
              <a:off x="5544560" y="2391580"/>
              <a:ext cx="165387" cy="1223308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46AAE8-04A9-4753-88FF-5FA4102F2D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8438" y="4205144"/>
            <a:ext cx="1710765" cy="11505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5327431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6232571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5781188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6116396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DC99653-3962-4338-8694-E5C0B965898F}"/>
              </a:ext>
            </a:extLst>
          </p:cNvPr>
          <p:cNvGrpSpPr/>
          <p:nvPr/>
        </p:nvGrpSpPr>
        <p:grpSpPr>
          <a:xfrm>
            <a:off x="3875676" y="5290100"/>
            <a:ext cx="1490385" cy="753036"/>
            <a:chOff x="5274773" y="4205144"/>
            <a:chExt cx="1490385" cy="7530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455FBB-857A-4E23-AA94-C4F8500ABA66}"/>
                </a:ext>
              </a:extLst>
            </p:cNvPr>
            <p:cNvSpPr/>
            <p:nvPr/>
          </p:nvSpPr>
          <p:spPr>
            <a:xfrm>
              <a:off x="5274773" y="4205145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E8462C-0C03-432F-8B6E-A13B2D592F9A}"/>
                </a:ext>
              </a:extLst>
            </p:cNvPr>
            <p:cNvSpPr/>
            <p:nvPr/>
          </p:nvSpPr>
          <p:spPr>
            <a:xfrm flipH="1">
              <a:off x="6395364" y="4205144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B0B7AA-F54F-43CB-9601-745BC3766A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4567" y="4390465"/>
              <a:ext cx="638534" cy="19498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7694976-DEFF-4ED8-BEDE-1BDCA42C98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621" y="4577093"/>
              <a:ext cx="18974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</p:spTree>
    <p:extLst>
      <p:ext uri="{BB962C8B-B14F-4D97-AF65-F5344CB8AC3E}">
        <p14:creationId xmlns:p14="http://schemas.microsoft.com/office/powerpoint/2010/main" val="14268299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186" y="1630471"/>
            <a:ext cx="1760951" cy="176095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40855B7-5F76-3844-B3AD-95F4EB707CDD}"/>
              </a:ext>
            </a:extLst>
          </p:cNvPr>
          <p:cNvGrpSpPr/>
          <p:nvPr/>
        </p:nvGrpSpPr>
        <p:grpSpPr>
          <a:xfrm>
            <a:off x="3149600" y="1820070"/>
            <a:ext cx="1453367" cy="1311956"/>
            <a:chOff x="5460999" y="2302933"/>
            <a:chExt cx="1453367" cy="13119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6B00E3-2E87-EF4A-B403-DED0302421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86" t="35951" r="68126" b="32840"/>
            <a:stretch/>
          </p:blipFill>
          <p:spPr>
            <a:xfrm>
              <a:off x="5460999" y="2302933"/>
              <a:ext cx="1453367" cy="131195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E15E999-25B2-DD46-9FC1-D83F848B06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0800000">
              <a:off x="5544560" y="2391580"/>
              <a:ext cx="165387" cy="1223308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46AAE8-04A9-4753-88FF-5FA4102F2D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8438" y="4205144"/>
            <a:ext cx="1710765" cy="11505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7239357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8144497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7693114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8028322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DC99653-3962-4338-8694-E5C0B965898F}"/>
              </a:ext>
            </a:extLst>
          </p:cNvPr>
          <p:cNvGrpSpPr/>
          <p:nvPr/>
        </p:nvGrpSpPr>
        <p:grpSpPr>
          <a:xfrm>
            <a:off x="3875676" y="5290100"/>
            <a:ext cx="1490385" cy="753036"/>
            <a:chOff x="5274773" y="4205144"/>
            <a:chExt cx="1490385" cy="7530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455FBB-857A-4E23-AA94-C4F8500ABA66}"/>
                </a:ext>
              </a:extLst>
            </p:cNvPr>
            <p:cNvSpPr/>
            <p:nvPr/>
          </p:nvSpPr>
          <p:spPr>
            <a:xfrm>
              <a:off x="5274773" y="4205145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E8462C-0C03-432F-8B6E-A13B2D592F9A}"/>
                </a:ext>
              </a:extLst>
            </p:cNvPr>
            <p:cNvSpPr/>
            <p:nvPr/>
          </p:nvSpPr>
          <p:spPr>
            <a:xfrm flipH="1">
              <a:off x="6395364" y="4205144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B0B7AA-F54F-43CB-9601-745BC3766A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4567" y="4390465"/>
              <a:ext cx="638534" cy="19498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7694976-DEFF-4ED8-BEDE-1BDCA42C98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621" y="4577093"/>
              <a:ext cx="18974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04817776-D08A-434A-8B46-DBB5810AC882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61000"/>
          </a:blip>
          <a:stretch>
            <a:fillRect/>
          </a:stretch>
        </p:blipFill>
        <p:spPr>
          <a:xfrm rot="14453093">
            <a:off x="7633291" y="-3187978"/>
            <a:ext cx="2604017" cy="37172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079912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186" y="1630471"/>
            <a:ext cx="1760951" cy="176095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40855B7-5F76-3844-B3AD-95F4EB707CDD}"/>
              </a:ext>
            </a:extLst>
          </p:cNvPr>
          <p:cNvGrpSpPr/>
          <p:nvPr/>
        </p:nvGrpSpPr>
        <p:grpSpPr>
          <a:xfrm>
            <a:off x="3149600" y="1820070"/>
            <a:ext cx="1453367" cy="1311956"/>
            <a:chOff x="5460999" y="2302933"/>
            <a:chExt cx="1453367" cy="13119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6B00E3-2E87-EF4A-B403-DED0302421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86" t="35951" r="68126" b="32840"/>
            <a:stretch/>
          </p:blipFill>
          <p:spPr>
            <a:xfrm>
              <a:off x="5460999" y="2302933"/>
              <a:ext cx="1453367" cy="131195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E15E999-25B2-DD46-9FC1-D83F848B06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0800000">
              <a:off x="5544560" y="2391580"/>
              <a:ext cx="165387" cy="1223308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46AAE8-04A9-4753-88FF-5FA4102F2D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8438" y="4205144"/>
            <a:ext cx="1710765" cy="11505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7239357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8144497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flipV="1">
            <a:off x="7693114" y="2167455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8028322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DC99653-3962-4338-8694-E5C0B965898F}"/>
              </a:ext>
            </a:extLst>
          </p:cNvPr>
          <p:cNvGrpSpPr/>
          <p:nvPr/>
        </p:nvGrpSpPr>
        <p:grpSpPr>
          <a:xfrm>
            <a:off x="3875676" y="5290100"/>
            <a:ext cx="1490385" cy="753036"/>
            <a:chOff x="5274773" y="4205144"/>
            <a:chExt cx="1490385" cy="7530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455FBB-857A-4E23-AA94-C4F8500ABA66}"/>
                </a:ext>
              </a:extLst>
            </p:cNvPr>
            <p:cNvSpPr/>
            <p:nvPr/>
          </p:nvSpPr>
          <p:spPr>
            <a:xfrm>
              <a:off x="5274773" y="4205145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E8462C-0C03-432F-8B6E-A13B2D592F9A}"/>
                </a:ext>
              </a:extLst>
            </p:cNvPr>
            <p:cNvSpPr/>
            <p:nvPr/>
          </p:nvSpPr>
          <p:spPr>
            <a:xfrm flipH="1">
              <a:off x="6395364" y="4205144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B0B7AA-F54F-43CB-9601-745BC3766A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4567" y="4390465"/>
              <a:ext cx="638534" cy="19498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7694976-DEFF-4ED8-BEDE-1BDCA42C98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621" y="4577093"/>
              <a:ext cx="18974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pic>
        <p:nvPicPr>
          <p:cNvPr id="20" name="Picture 19" descr="A picture containing drawing&#10;&#10;Description automatically generated">
            <a:extLst>
              <a:ext uri="{FF2B5EF4-FFF2-40B4-BE49-F238E27FC236}">
                <a16:creationId xmlns:a16="http://schemas.microsoft.com/office/drawing/2014/main" id="{AD22E982-A7C1-43D3-86B5-9F69E55B9F0D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61000"/>
          </a:blip>
          <a:stretch>
            <a:fillRect/>
          </a:stretch>
        </p:blipFill>
        <p:spPr>
          <a:xfrm rot="12484363">
            <a:off x="5118237" y="-2036000"/>
            <a:ext cx="3307549" cy="47215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0848082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09D6FA7-E2DB-9F42-8D9D-1FCA7CC628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52186" y="1630471"/>
            <a:ext cx="1760951" cy="1760951"/>
          </a:xfrm>
          <a:prstGeom prst="rect">
            <a:avLst/>
          </a:prstGeom>
        </p:spPr>
      </p:pic>
      <p:grpSp>
        <p:nvGrpSpPr>
          <p:cNvPr id="2" name="Group 1">
            <a:extLst>
              <a:ext uri="{FF2B5EF4-FFF2-40B4-BE49-F238E27FC236}">
                <a16:creationId xmlns:a16="http://schemas.microsoft.com/office/drawing/2014/main" id="{240855B7-5F76-3844-B3AD-95F4EB707CDD}"/>
              </a:ext>
            </a:extLst>
          </p:cNvPr>
          <p:cNvGrpSpPr/>
          <p:nvPr/>
        </p:nvGrpSpPr>
        <p:grpSpPr>
          <a:xfrm>
            <a:off x="3149600" y="1820070"/>
            <a:ext cx="1453367" cy="1311956"/>
            <a:chOff x="5460999" y="2302933"/>
            <a:chExt cx="1453367" cy="1311956"/>
          </a:xfrm>
        </p:grpSpPr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686B00E3-2E87-EF4A-B403-DED030242139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4"/>
            <a:srcRect l="8986" t="35951" r="68126" b="32840"/>
            <a:stretch/>
          </p:blipFill>
          <p:spPr>
            <a:xfrm>
              <a:off x="5460999" y="2302933"/>
              <a:ext cx="1453367" cy="1311956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7E15E999-25B2-DD46-9FC1-D83F848B067F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5">
              <a:extLst>
                <a:ext uri="{BEBA8EAE-BF5A-486C-A8C5-ECC9F3942E4B}">
                  <a14:imgProps xmlns:a14="http://schemas.microsoft.com/office/drawing/2010/main">
                    <a14:imgLayer r:embed="rId6">
                      <a14:imgEffect>
                        <a14:backgroundRemoval t="39426" b="63293" l="28500" r="31200">
                          <a14:foregroundMark x1="29000" y1="56647" x2="29600" y2="57251"/>
                          <a14:foregroundMark x1="29300" y1="56193" x2="30600" y2="56344"/>
                          <a14:foregroundMark x1="29600" y1="57251" x2="30700" y2="57100"/>
                          <a14:foregroundMark x1="29500" y1="56193" x2="30900" y2="57100"/>
                          <a14:foregroundMark x1="29300" y1="46073" x2="29400" y2="46828"/>
                          <a14:foregroundMark x1="29600" y1="46526" x2="30700" y2="46375"/>
                          <a14:foregroundMark x1="30400" y1="46677" x2="31200" y2="46073"/>
                          <a14:foregroundMark x1="30000" y1="46677" x2="30500" y2="46979"/>
                          <a14:foregroundMark x1="30800" y1="47130" x2="31100" y2="47130"/>
                          <a14:foregroundMark x1="29500" y1="55891" x2="30100" y2="57100"/>
                          <a14:foregroundMark x1="29600" y1="56193" x2="31200" y2="56193"/>
                          <a14:foregroundMark x1="29600" y1="57100" x2="31200" y2="57100"/>
                          <a14:foregroundMark x1="30600" y1="57251" x2="31200" y2="57251"/>
                          <a14:foregroundMark x1="29600" y1="56798" x2="31000" y2="57402"/>
                          <a14:foregroundMark x1="29600" y1="57251" x2="31200" y2="57553"/>
                          <a14:foregroundMark x1="29300" y1="60725" x2="28800" y2="63444"/>
                          <a14:foregroundMark x1="29100" y1="62085" x2="28500" y2="40785"/>
                          <a14:foregroundMark x1="29200" y1="54381" x2="28600" y2="63293"/>
                        </a14:backgroundRemoval>
                      </a14:imgEffect>
                    </a14:imgLayer>
                  </a14:imgProps>
                </a:ext>
              </a:extLst>
            </a:blip>
            <a:srcRect l="28511" t="36583" r="68885" b="34316"/>
            <a:stretch/>
          </p:blipFill>
          <p:spPr>
            <a:xfrm rot="10800000">
              <a:off x="5544560" y="2391580"/>
              <a:ext cx="165387" cy="1223308"/>
            </a:xfrm>
            <a:prstGeom prst="rect">
              <a:avLst/>
            </a:prstGeom>
          </p:spPr>
        </p:pic>
      </p:grpSp>
      <p:pic>
        <p:nvPicPr>
          <p:cNvPr id="9" name="Picture 8">
            <a:extLst>
              <a:ext uri="{FF2B5EF4-FFF2-40B4-BE49-F238E27FC236}">
                <a16:creationId xmlns:a16="http://schemas.microsoft.com/office/drawing/2014/main" id="{5B822D67-3D58-4B6C-BCF3-E7B17952E309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8986" t="35951" r="68126" b="32840"/>
          <a:stretch/>
        </p:blipFill>
        <p:spPr>
          <a:xfrm rot="5400000">
            <a:off x="5295356" y="1820070"/>
            <a:ext cx="1453367" cy="1311956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F546AAE8-04A9-4753-88FF-5FA4102F2D2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758438" y="4205144"/>
            <a:ext cx="1710765" cy="115056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A91176D8-9246-4068-8B4B-BAB1BBE1312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39426" b="63293" l="28500" r="31200">
                        <a14:foregroundMark x1="29000" y1="56647" x2="29600" y2="57251"/>
                        <a14:foregroundMark x1="29300" y1="56193" x2="30600" y2="56344"/>
                        <a14:foregroundMark x1="29600" y1="57251" x2="30700" y2="57100"/>
                        <a14:foregroundMark x1="29500" y1="56193" x2="30900" y2="57100"/>
                        <a14:foregroundMark x1="29300" y1="46073" x2="29400" y2="46828"/>
                        <a14:foregroundMark x1="29600" y1="46526" x2="30700" y2="46375"/>
                        <a14:foregroundMark x1="30400" y1="46677" x2="31200" y2="46073"/>
                        <a14:foregroundMark x1="30000" y1="46677" x2="30500" y2="46979"/>
                        <a14:foregroundMark x1="30800" y1="47130" x2="31100" y2="47130"/>
                        <a14:foregroundMark x1="29500" y1="55891" x2="30100" y2="57100"/>
                        <a14:foregroundMark x1="29600" y1="56193" x2="31200" y2="56193"/>
                        <a14:foregroundMark x1="29600" y1="57100" x2="31200" y2="57100"/>
                        <a14:foregroundMark x1="30600" y1="57251" x2="31200" y2="57251"/>
                        <a14:foregroundMark x1="29600" y1="56798" x2="31000" y2="57402"/>
                        <a14:foregroundMark x1="29600" y1="57251" x2="31200" y2="57553"/>
                        <a14:foregroundMark x1="29300" y1="60725" x2="28800" y2="63444"/>
                        <a14:foregroundMark x1="29100" y1="62085" x2="28500" y2="40785"/>
                        <a14:foregroundMark x1="29200" y1="54381" x2="28600" y2="63293"/>
                      </a14:backgroundRemoval>
                    </a14:imgEffect>
                  </a14:imgLayer>
                </a14:imgProps>
              </a:ext>
            </a:extLst>
          </a:blip>
          <a:srcRect l="28511" t="36583" r="68885" b="34316"/>
          <a:stretch/>
        </p:blipFill>
        <p:spPr>
          <a:xfrm rot="16200000">
            <a:off x="5895023" y="1303965"/>
            <a:ext cx="165387" cy="1223308"/>
          </a:xfrm>
          <a:prstGeom prst="rect">
            <a:avLst/>
          </a:prstGeom>
        </p:spPr>
      </p:pic>
      <p:sp>
        <p:nvSpPr>
          <p:cNvPr id="4" name="Freeform: Shape 3">
            <a:extLst>
              <a:ext uri="{FF2B5EF4-FFF2-40B4-BE49-F238E27FC236}">
                <a16:creationId xmlns:a16="http://schemas.microsoft.com/office/drawing/2014/main" id="{D253ED71-E035-4520-9B0D-F40FB560B4C1}"/>
              </a:ext>
            </a:extLst>
          </p:cNvPr>
          <p:cNvSpPr/>
          <p:nvPr/>
        </p:nvSpPr>
        <p:spPr>
          <a:xfrm>
            <a:off x="7239357" y="1879113"/>
            <a:ext cx="453758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BDB80887-C977-42F5-BB8D-700F544F02A8}"/>
              </a:ext>
            </a:extLst>
          </p:cNvPr>
          <p:cNvSpPr/>
          <p:nvPr/>
        </p:nvSpPr>
        <p:spPr>
          <a:xfrm flipH="1">
            <a:off x="8144497" y="1879111"/>
            <a:ext cx="453759" cy="1171658"/>
          </a:xfrm>
          <a:custGeom>
            <a:avLst/>
            <a:gdLst>
              <a:gd name="connsiteX0" fmla="*/ 0 w 369794"/>
              <a:gd name="connsiteY0" fmla="*/ 0 h 753035"/>
              <a:gd name="connsiteX1" fmla="*/ 369794 w 369794"/>
              <a:gd name="connsiteY1" fmla="*/ 0 h 753035"/>
              <a:gd name="connsiteX2" fmla="*/ 369794 w 369794"/>
              <a:gd name="connsiteY2" fmla="*/ 753035 h 753035"/>
              <a:gd name="connsiteX3" fmla="*/ 6724 w 369794"/>
              <a:gd name="connsiteY3" fmla="*/ 753035 h 75303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69794" h="753035">
                <a:moveTo>
                  <a:pt x="0" y="0"/>
                </a:moveTo>
                <a:lnTo>
                  <a:pt x="369794" y="0"/>
                </a:lnTo>
                <a:lnTo>
                  <a:pt x="369794" y="753035"/>
                </a:lnTo>
                <a:lnTo>
                  <a:pt x="6724" y="753035"/>
                </a:lnTo>
              </a:path>
            </a:pathLst>
          </a:custGeom>
          <a:noFill/>
          <a:ln w="38100"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BB10E87B-727F-46FB-A9D1-2DD585354DD5}"/>
              </a:ext>
            </a:extLst>
          </p:cNvPr>
          <p:cNvCxnSpPr>
            <a:cxnSpLocks/>
          </p:cNvCxnSpPr>
          <p:nvPr/>
        </p:nvCxnSpPr>
        <p:spPr>
          <a:xfrm rot="2220000" flipV="1">
            <a:off x="7739161" y="2308121"/>
            <a:ext cx="390961" cy="303375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7C24D5CF-10F8-40BD-A110-75B2A636FD5C}"/>
              </a:ext>
            </a:extLst>
          </p:cNvPr>
          <p:cNvCxnSpPr>
            <a:cxnSpLocks/>
          </p:cNvCxnSpPr>
          <p:nvPr/>
        </p:nvCxnSpPr>
        <p:spPr>
          <a:xfrm flipH="1">
            <a:off x="8028322" y="2457832"/>
            <a:ext cx="116176" cy="0"/>
          </a:xfrm>
          <a:prstGeom prst="line">
            <a:avLst/>
          </a:prstGeom>
          <a:noFill/>
          <a:ln w="38100">
            <a:solidFill>
              <a:schemeClr val="tx1"/>
            </a:solidFill>
            <a:headEnd type="oval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grpSp>
        <p:nvGrpSpPr>
          <p:cNvPr id="21" name="Group 20">
            <a:extLst>
              <a:ext uri="{FF2B5EF4-FFF2-40B4-BE49-F238E27FC236}">
                <a16:creationId xmlns:a16="http://schemas.microsoft.com/office/drawing/2014/main" id="{0DC99653-3962-4338-8694-E5C0B965898F}"/>
              </a:ext>
            </a:extLst>
          </p:cNvPr>
          <p:cNvGrpSpPr/>
          <p:nvPr/>
        </p:nvGrpSpPr>
        <p:grpSpPr>
          <a:xfrm>
            <a:off x="3875676" y="5290100"/>
            <a:ext cx="1490385" cy="753036"/>
            <a:chOff x="5274773" y="4205144"/>
            <a:chExt cx="1490385" cy="753036"/>
          </a:xfrm>
        </p:grpSpPr>
        <p:sp>
          <p:nvSpPr>
            <p:cNvPr id="22" name="Freeform: Shape 21">
              <a:extLst>
                <a:ext uri="{FF2B5EF4-FFF2-40B4-BE49-F238E27FC236}">
                  <a16:creationId xmlns:a16="http://schemas.microsoft.com/office/drawing/2014/main" id="{30455FBB-857A-4E23-AA94-C4F8500ABA66}"/>
                </a:ext>
              </a:extLst>
            </p:cNvPr>
            <p:cNvSpPr/>
            <p:nvPr/>
          </p:nvSpPr>
          <p:spPr>
            <a:xfrm>
              <a:off x="5274773" y="4205145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23" name="Freeform: Shape 22">
              <a:extLst>
                <a:ext uri="{FF2B5EF4-FFF2-40B4-BE49-F238E27FC236}">
                  <a16:creationId xmlns:a16="http://schemas.microsoft.com/office/drawing/2014/main" id="{AEE8462C-0C03-432F-8B6E-A13B2D592F9A}"/>
                </a:ext>
              </a:extLst>
            </p:cNvPr>
            <p:cNvSpPr/>
            <p:nvPr/>
          </p:nvSpPr>
          <p:spPr>
            <a:xfrm flipH="1">
              <a:off x="6395364" y="4205144"/>
              <a:ext cx="369794" cy="753035"/>
            </a:xfrm>
            <a:custGeom>
              <a:avLst/>
              <a:gdLst>
                <a:gd name="connsiteX0" fmla="*/ 0 w 369794"/>
                <a:gd name="connsiteY0" fmla="*/ 0 h 753035"/>
                <a:gd name="connsiteX1" fmla="*/ 369794 w 369794"/>
                <a:gd name="connsiteY1" fmla="*/ 0 h 753035"/>
                <a:gd name="connsiteX2" fmla="*/ 369794 w 369794"/>
                <a:gd name="connsiteY2" fmla="*/ 753035 h 753035"/>
                <a:gd name="connsiteX3" fmla="*/ 6724 w 369794"/>
                <a:gd name="connsiteY3" fmla="*/ 753035 h 7530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369794" h="753035">
                  <a:moveTo>
                    <a:pt x="0" y="0"/>
                  </a:moveTo>
                  <a:lnTo>
                    <a:pt x="369794" y="0"/>
                  </a:lnTo>
                  <a:lnTo>
                    <a:pt x="369794" y="753035"/>
                  </a:lnTo>
                  <a:lnTo>
                    <a:pt x="6724" y="753035"/>
                  </a:lnTo>
                </a:path>
              </a:pathLst>
            </a:custGeom>
            <a:noFill/>
            <a:ln w="38100">
              <a:solidFill>
                <a:schemeClr val="tx1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cxnSp>
          <p:nvCxnSpPr>
            <p:cNvPr id="24" name="Straight Connector 23">
              <a:extLst>
                <a:ext uri="{FF2B5EF4-FFF2-40B4-BE49-F238E27FC236}">
                  <a16:creationId xmlns:a16="http://schemas.microsoft.com/office/drawing/2014/main" id="{40B0B7AA-F54F-43CB-9601-745BC3766ADC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644567" y="4390465"/>
              <a:ext cx="638534" cy="194982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25" name="Straight Connector 24">
              <a:extLst>
                <a:ext uri="{FF2B5EF4-FFF2-40B4-BE49-F238E27FC236}">
                  <a16:creationId xmlns:a16="http://schemas.microsoft.com/office/drawing/2014/main" id="{77694976-DEFF-4ED8-BEDE-1BDCA42C98B8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6205621" y="4577093"/>
              <a:ext cx="189743" cy="0"/>
            </a:xfrm>
            <a:prstGeom prst="line">
              <a:avLst/>
            </a:prstGeom>
            <a:noFill/>
            <a:ln w="38100">
              <a:solidFill>
                <a:schemeClr val="tx1"/>
              </a:solidFill>
              <a:headEnd type="oval"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pic>
        <p:nvPicPr>
          <p:cNvPr id="19" name="Picture 18" descr="A picture containing drawing&#10;&#10;Description automatically generated">
            <a:extLst>
              <a:ext uri="{FF2B5EF4-FFF2-40B4-BE49-F238E27FC236}">
                <a16:creationId xmlns:a16="http://schemas.microsoft.com/office/drawing/2014/main" id="{AE77C9B5-F600-4335-9597-F288BC938212}"/>
              </a:ext>
            </a:extLst>
          </p:cNvPr>
          <p:cNvPicPr>
            <a:picLocks noChangeAspect="1"/>
          </p:cNvPicPr>
          <p:nvPr/>
        </p:nvPicPr>
        <p:blipFill>
          <a:blip r:embed="rId8">
            <a:alphaModFix amt="61000"/>
          </a:blip>
          <a:stretch>
            <a:fillRect/>
          </a:stretch>
        </p:blipFill>
        <p:spPr>
          <a:xfrm rot="12484363">
            <a:off x="5118237" y="-2036000"/>
            <a:ext cx="3307549" cy="472152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0F130258-72D8-4BC3-985B-0BADFE99DC7D}"/>
              </a:ext>
            </a:extLst>
          </p:cNvPr>
          <p:cNvSpPr txBox="1"/>
          <p:nvPr/>
        </p:nvSpPr>
        <p:spPr>
          <a:xfrm rot="20873370">
            <a:off x="5364701" y="2947360"/>
            <a:ext cx="1691054" cy="369332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b="1" dirty="0">
                <a:latin typeface="Segoe Condensed" panose="020B0606040200020203" pitchFamily="34" charset="0"/>
              </a:rPr>
              <a:t>Button pressed!</a:t>
            </a:r>
          </a:p>
        </p:txBody>
      </p:sp>
    </p:spTree>
    <p:extLst>
      <p:ext uri="{BB962C8B-B14F-4D97-AF65-F5344CB8AC3E}">
        <p14:creationId xmlns:p14="http://schemas.microsoft.com/office/powerpoint/2010/main" val="3491431718"/>
      </p:ext>
    </p:extLst>
  </p:cSld>
  <p:clrMapOvr>
    <a:masterClrMapping/>
  </p:clrMapOvr>
  <mc:AlternateContent xmlns:mc="http://schemas.openxmlformats.org/markup-compatibility/2006">
    <mc:Choice xmlns:p159="http://schemas.microsoft.com/office/powerpoint/2015/09/main" Requires="p159">
      <p:transition xmlns:p14="http://schemas.microsoft.com/office/powerpoint/2010/main" spd="slow" p14:dur="2000">
        <p159:morph option="byObject"/>
      </p:transition>
    </mc:Choice>
    <mc:Fallback>
      <p:transition spd="slow">
        <p:fade/>
      </p:transition>
    </mc:Fallback>
  </mc:AlternateContent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108</Words>
  <Application>Microsoft Office PowerPoint</Application>
  <PresentationFormat>Widescreen</PresentationFormat>
  <Paragraphs>15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Calibri</vt:lpstr>
      <vt:lpstr>Calibri Light</vt:lpstr>
      <vt:lpstr>Segoe Condensed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Jon Froehlich</dc:creator>
  <cp:lastModifiedBy>Jon Froehlich</cp:lastModifiedBy>
  <cp:revision>4</cp:revision>
  <dcterms:created xsi:type="dcterms:W3CDTF">2020-04-11T13:55:29Z</dcterms:created>
  <dcterms:modified xsi:type="dcterms:W3CDTF">2020-04-11T18:09:59Z</dcterms:modified>
</cp:coreProperties>
</file>

<file path=docProps/thumbnail.jpeg>
</file>